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60" r:id="rId2"/>
    <p:sldId id="261" r:id="rId3"/>
    <p:sldId id="262" r:id="rId4"/>
    <p:sldId id="264" r:id="rId5"/>
    <p:sldId id="267" r:id="rId6"/>
    <p:sldId id="272" r:id="rId7"/>
    <p:sldId id="269" r:id="rId8"/>
    <p:sldId id="271" r:id="rId9"/>
    <p:sldId id="273" r:id="rId10"/>
    <p:sldId id="274" r:id="rId11"/>
    <p:sldId id="259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B95659"/>
    <a:srgbClr val="716557"/>
    <a:srgbClr val="FBA93D"/>
    <a:srgbClr val="83A83F"/>
    <a:srgbClr val="C3DD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F3EA9E-D840-4977-B270-FBBA686F1632}" v="1" dt="2020-08-28T17:20:51.7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81" autoAdjust="0"/>
    <p:restoredTop sz="70192" autoAdjust="0"/>
  </p:normalViewPr>
  <p:slideViewPr>
    <p:cSldViewPr snapToGrid="0">
      <p:cViewPr varScale="1">
        <p:scale>
          <a:sx n="58" d="100"/>
          <a:sy n="58" d="100"/>
        </p:scale>
        <p:origin x="1812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20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Relationship Id="rId22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ne Jarka" userId="27407dc7-5536-4242-9797-21c37323e07b" providerId="ADAL" clId="{B1D38730-C6EF-4438-BC66-37CC57FC42D7}"/>
    <pc:docChg chg="custSel modSld">
      <pc:chgData name="Christine Jarka" userId="27407dc7-5536-4242-9797-21c37323e07b" providerId="ADAL" clId="{B1D38730-C6EF-4438-BC66-37CC57FC42D7}" dt="2020-08-28T17:20:51.774" v="132" actId="14826"/>
      <pc:docMkLst>
        <pc:docMk/>
      </pc:docMkLst>
      <pc:sldChg chg="delSp modSp delAnim">
        <pc:chgData name="Christine Jarka" userId="27407dc7-5536-4242-9797-21c37323e07b" providerId="ADAL" clId="{B1D38730-C6EF-4438-BC66-37CC57FC42D7}" dt="2020-08-28T17:13:10.084" v="64" actId="1076"/>
        <pc:sldMkLst>
          <pc:docMk/>
          <pc:sldMk cId="2126766571" sldId="260"/>
        </pc:sldMkLst>
        <pc:spChg chg="mod">
          <ac:chgData name="Christine Jarka" userId="27407dc7-5536-4242-9797-21c37323e07b" providerId="ADAL" clId="{B1D38730-C6EF-4438-BC66-37CC57FC42D7}" dt="2020-08-28T17:13:10.084" v="64" actId="1076"/>
          <ac:spMkLst>
            <pc:docMk/>
            <pc:sldMk cId="2126766571" sldId="260"/>
            <ac:spMk id="19" creationId="{3C023796-A35B-4799-9D24-4EC2193AFDD5}"/>
          </ac:spMkLst>
        </pc:spChg>
        <pc:spChg chg="del mod">
          <ac:chgData name="Christine Jarka" userId="27407dc7-5536-4242-9797-21c37323e07b" providerId="ADAL" clId="{B1D38730-C6EF-4438-BC66-37CC57FC42D7}" dt="2020-08-28T17:11:45.335" v="1" actId="478"/>
          <ac:spMkLst>
            <pc:docMk/>
            <pc:sldMk cId="2126766571" sldId="260"/>
            <ac:spMk id="22" creationId="{EF73AAF0-AE2F-4202-98F3-9DEB7FA17BA6}"/>
          </ac:spMkLst>
        </pc:spChg>
      </pc:sldChg>
      <pc:sldChg chg="modSp">
        <pc:chgData name="Christine Jarka" userId="27407dc7-5536-4242-9797-21c37323e07b" providerId="ADAL" clId="{B1D38730-C6EF-4438-BC66-37CC57FC42D7}" dt="2020-08-28T17:13:19.367" v="65" actId="1076"/>
        <pc:sldMkLst>
          <pc:docMk/>
          <pc:sldMk cId="1338061293" sldId="261"/>
        </pc:sldMkLst>
        <pc:spChg chg="mod">
          <ac:chgData name="Christine Jarka" userId="27407dc7-5536-4242-9797-21c37323e07b" providerId="ADAL" clId="{B1D38730-C6EF-4438-BC66-37CC57FC42D7}" dt="2020-08-28T17:12:48.161" v="63" actId="20577"/>
          <ac:spMkLst>
            <pc:docMk/>
            <pc:sldMk cId="1338061293" sldId="261"/>
            <ac:spMk id="2" creationId="{12748B66-8EA7-43DB-B309-3C0A97C3A1FD}"/>
          </ac:spMkLst>
        </pc:spChg>
        <pc:spChg chg="mod">
          <ac:chgData name="Christine Jarka" userId="27407dc7-5536-4242-9797-21c37323e07b" providerId="ADAL" clId="{B1D38730-C6EF-4438-BC66-37CC57FC42D7}" dt="2020-08-28T17:13:19.367" v="65" actId="1076"/>
          <ac:spMkLst>
            <pc:docMk/>
            <pc:sldMk cId="1338061293" sldId="261"/>
            <ac:spMk id="8" creationId="{BAE983FE-4458-4B19-AB47-89AE17057865}"/>
          </ac:spMkLst>
        </pc:spChg>
      </pc:sldChg>
      <pc:sldChg chg="modSp">
        <pc:chgData name="Christine Jarka" userId="27407dc7-5536-4242-9797-21c37323e07b" providerId="ADAL" clId="{B1D38730-C6EF-4438-BC66-37CC57FC42D7}" dt="2020-08-28T17:14:02.086" v="114" actId="20577"/>
        <pc:sldMkLst>
          <pc:docMk/>
          <pc:sldMk cId="1517889836" sldId="262"/>
        </pc:sldMkLst>
        <pc:spChg chg="mod">
          <ac:chgData name="Christine Jarka" userId="27407dc7-5536-4242-9797-21c37323e07b" providerId="ADAL" clId="{B1D38730-C6EF-4438-BC66-37CC57FC42D7}" dt="2020-08-28T17:14:02.086" v="114" actId="20577"/>
          <ac:spMkLst>
            <pc:docMk/>
            <pc:sldMk cId="1517889836" sldId="262"/>
            <ac:spMk id="2" creationId="{33F26DF9-EBFA-471B-8932-37D6CF3A3AB3}"/>
          </ac:spMkLst>
        </pc:spChg>
      </pc:sldChg>
      <pc:sldChg chg="modSp">
        <pc:chgData name="Christine Jarka" userId="27407dc7-5536-4242-9797-21c37323e07b" providerId="ADAL" clId="{B1D38730-C6EF-4438-BC66-37CC57FC42D7}" dt="2020-08-28T17:14:14.879" v="116" actId="20577"/>
        <pc:sldMkLst>
          <pc:docMk/>
          <pc:sldMk cId="3410258165" sldId="264"/>
        </pc:sldMkLst>
        <pc:spChg chg="mod">
          <ac:chgData name="Christine Jarka" userId="27407dc7-5536-4242-9797-21c37323e07b" providerId="ADAL" clId="{B1D38730-C6EF-4438-BC66-37CC57FC42D7}" dt="2020-08-28T17:14:14.879" v="116" actId="20577"/>
          <ac:spMkLst>
            <pc:docMk/>
            <pc:sldMk cId="3410258165" sldId="264"/>
            <ac:spMk id="2" creationId="{33F26DF9-EBFA-471B-8932-37D6CF3A3AB3}"/>
          </ac:spMkLst>
        </pc:spChg>
      </pc:sldChg>
      <pc:sldChg chg="modSp">
        <pc:chgData name="Christine Jarka" userId="27407dc7-5536-4242-9797-21c37323e07b" providerId="ADAL" clId="{B1D38730-C6EF-4438-BC66-37CC57FC42D7}" dt="2020-08-28T17:14:32.231" v="129" actId="20577"/>
        <pc:sldMkLst>
          <pc:docMk/>
          <pc:sldMk cId="920875554" sldId="267"/>
        </pc:sldMkLst>
        <pc:spChg chg="mod">
          <ac:chgData name="Christine Jarka" userId="27407dc7-5536-4242-9797-21c37323e07b" providerId="ADAL" clId="{B1D38730-C6EF-4438-BC66-37CC57FC42D7}" dt="2020-08-28T17:14:32.231" v="129" actId="20577"/>
          <ac:spMkLst>
            <pc:docMk/>
            <pc:sldMk cId="920875554" sldId="267"/>
            <ac:spMk id="2" creationId="{33F26DF9-EBFA-471B-8932-37D6CF3A3AB3}"/>
          </ac:spMkLst>
        </pc:spChg>
      </pc:sldChg>
      <pc:sldChg chg="modSp">
        <pc:chgData name="Christine Jarka" userId="27407dc7-5536-4242-9797-21c37323e07b" providerId="ADAL" clId="{B1D38730-C6EF-4438-BC66-37CC57FC42D7}" dt="2020-08-28T17:14:46.272" v="131" actId="20577"/>
        <pc:sldMkLst>
          <pc:docMk/>
          <pc:sldMk cId="19376347" sldId="269"/>
        </pc:sldMkLst>
        <pc:spChg chg="mod">
          <ac:chgData name="Christine Jarka" userId="27407dc7-5536-4242-9797-21c37323e07b" providerId="ADAL" clId="{B1D38730-C6EF-4438-BC66-37CC57FC42D7}" dt="2020-08-28T17:14:46.272" v="131" actId="20577"/>
          <ac:spMkLst>
            <pc:docMk/>
            <pc:sldMk cId="19376347" sldId="269"/>
            <ac:spMk id="2" creationId="{33F26DF9-EBFA-471B-8932-37D6CF3A3AB3}"/>
          </ac:spMkLst>
        </pc:spChg>
      </pc:sldChg>
      <pc:sldChg chg="modSp">
        <pc:chgData name="Christine Jarka" userId="27407dc7-5536-4242-9797-21c37323e07b" providerId="ADAL" clId="{B1D38730-C6EF-4438-BC66-37CC57FC42D7}" dt="2020-08-28T17:20:51.774" v="132" actId="14826"/>
        <pc:sldMkLst>
          <pc:docMk/>
          <pc:sldMk cId="2944369858" sldId="274"/>
        </pc:sldMkLst>
        <pc:picChg chg="mod">
          <ac:chgData name="Christine Jarka" userId="27407dc7-5536-4242-9797-21c37323e07b" providerId="ADAL" clId="{B1D38730-C6EF-4438-BC66-37CC57FC42D7}" dt="2020-08-28T17:20:51.774" v="132" actId="14826"/>
          <ac:picMkLst>
            <pc:docMk/>
            <pc:sldMk cId="2944369858" sldId="274"/>
            <ac:picMk id="4" creationId="{0DC0BB89-8F3C-4F4B-B705-250F8B84F71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7917C-D72A-4FD9-9A6E-D8585A680394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2BD214-921F-4A35-84AA-075D35DD4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2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 you be able to make a PPT to show how to download the PDFs of the ULB and Notes/questions/words from BIEL? And would you also be able to make one that shows how to find the RG and choose which format and how to download it?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BD214-921F-4A35-84AA-075D35DD46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23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C023796-A35B-4799-9D24-4EC2193AFDD5}"/>
              </a:ext>
            </a:extLst>
          </p:cNvPr>
          <p:cNvSpPr/>
          <p:nvPr/>
        </p:nvSpPr>
        <p:spPr>
          <a:xfrm>
            <a:off x="669328" y="835057"/>
            <a:ext cx="7805343" cy="144655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44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Reading the English</a:t>
            </a:r>
          </a:p>
          <a:p>
            <a:pPr algn="ctr"/>
            <a:r>
              <a:rPr lang="en-US" sz="44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Unlocked Literal Bible (ULB)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BEFB172E-418A-477D-8713-3B557AEA1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" y="2886235"/>
            <a:ext cx="9144000" cy="3792071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6766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6000"/>
    </mc:Choice>
    <mc:Fallback>
      <p:transition spd="slow" advClick="0" advTm="6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98024"/>
            <a:ext cx="7886700" cy="830926"/>
          </a:xfrm>
        </p:spPr>
        <p:txBody>
          <a:bodyPr/>
          <a:lstStyle/>
          <a:p>
            <a:r>
              <a:rPr lang="en-US" dirty="0"/>
              <a:t>Scroll to read text.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0BB89-8F3C-4F4B-B705-250F8B84F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2622053"/>
            <a:ext cx="9143995" cy="407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69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6000"/>
    </mc:Choice>
    <mc:Fallback>
      <p:transition spd="slow" advClick="0" advTm="6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05D1F-3A67-4829-9B5F-B0E46A8B0F83}"/>
              </a:ext>
            </a:extLst>
          </p:cNvPr>
          <p:cNvGrpSpPr/>
          <p:nvPr/>
        </p:nvGrpSpPr>
        <p:grpSpPr>
          <a:xfrm>
            <a:off x="3168868" y="1282383"/>
            <a:ext cx="4658565" cy="4293235"/>
            <a:chOff x="3295841" y="1476633"/>
            <a:chExt cx="4237002" cy="3904732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8D91778-2757-49F2-AB09-6D33F8844D1F}"/>
                </a:ext>
              </a:extLst>
            </p:cNvPr>
            <p:cNvSpPr/>
            <p:nvPr/>
          </p:nvSpPr>
          <p:spPr>
            <a:xfrm>
              <a:off x="5009589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4B6A9ACA-1A35-4D56-B557-3E39AD46DB07}"/>
                </a:ext>
              </a:extLst>
            </p:cNvPr>
            <p:cNvSpPr/>
            <p:nvPr/>
          </p:nvSpPr>
          <p:spPr>
            <a:xfrm>
              <a:off x="3295841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08733BA-FB7E-4EFA-9273-D97BE08650A6}"/>
              </a:ext>
            </a:extLst>
          </p:cNvPr>
          <p:cNvGrpSpPr/>
          <p:nvPr/>
        </p:nvGrpSpPr>
        <p:grpSpPr>
          <a:xfrm>
            <a:off x="1316567" y="1282383"/>
            <a:ext cx="6480241" cy="4293235"/>
            <a:chOff x="1611158" y="1476633"/>
            <a:chExt cx="5893831" cy="3904732"/>
          </a:xfrm>
        </p:grpSpPr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2EA235FE-2138-4C48-8303-9EBAE28CFED5}"/>
                </a:ext>
              </a:extLst>
            </p:cNvPr>
            <p:cNvSpPr/>
            <p:nvPr/>
          </p:nvSpPr>
          <p:spPr>
            <a:xfrm flipH="1">
              <a:off x="1611158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A229B89D-5031-4F4F-AEEF-E8A1CDAD73B1}"/>
                </a:ext>
              </a:extLst>
            </p:cNvPr>
            <p:cNvSpPr/>
            <p:nvPr/>
          </p:nvSpPr>
          <p:spPr>
            <a:xfrm flipH="1">
              <a:off x="332369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AC879204-E238-4190-946B-412A71DC4296}"/>
                </a:ext>
              </a:extLst>
            </p:cNvPr>
            <p:cNvSpPr/>
            <p:nvPr/>
          </p:nvSpPr>
          <p:spPr>
            <a:xfrm flipH="1">
              <a:off x="498173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0D8846-597B-4195-9B2F-1C48DB7B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31" y="2269865"/>
            <a:ext cx="7116980" cy="21476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F406A7A-4372-4E9E-89C1-D5203C798C8D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ED1D0F24-F56E-4F72-861D-C7F91EB5ABFD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6243CFFB-28EB-42A0-AF4F-2F6045FA5F1F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206BA820-028D-4AFE-A8C1-DAD65677009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373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48B66-8EA7-43DB-B309-3C0A97C3A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27188"/>
            <a:ext cx="7886700" cy="801760"/>
          </a:xfrm>
        </p:spPr>
        <p:txBody>
          <a:bodyPr/>
          <a:lstStyle/>
          <a:p>
            <a:r>
              <a:rPr lang="en-US" dirty="0"/>
              <a:t>On Bible in Every Language</a:t>
            </a:r>
            <a:br>
              <a:rPr lang="en-US" dirty="0"/>
            </a:br>
            <a:r>
              <a:rPr lang="en-US" dirty="0"/>
              <a:t>go to the Translations Page.</a:t>
            </a:r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E00E6283-0DF7-4A7B-8E25-714A4EE91269}"/>
              </a:ext>
            </a:extLst>
          </p:cNvPr>
          <p:cNvSpPr/>
          <p:nvPr/>
        </p:nvSpPr>
        <p:spPr>
          <a:xfrm flipH="1">
            <a:off x="5187142" y="2493818"/>
            <a:ext cx="698269" cy="1496291"/>
          </a:xfrm>
          <a:prstGeom prst="upArrow">
            <a:avLst/>
          </a:prstGeom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272DA4A-8766-4FD9-9BAC-E545BB31A5A5}"/>
              </a:ext>
            </a:extLst>
          </p:cNvPr>
          <p:cNvSpPr/>
          <p:nvPr/>
        </p:nvSpPr>
        <p:spPr>
          <a:xfrm>
            <a:off x="5386647" y="1230284"/>
            <a:ext cx="698269" cy="1325563"/>
          </a:xfrm>
          <a:prstGeom prst="rightArrow">
            <a:avLst/>
          </a:prstGeom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768ADB-AD03-49C7-8809-C75E55F5B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9068"/>
            <a:ext cx="9144000" cy="3792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E983FE-4458-4B19-AB47-89AE17057865}"/>
              </a:ext>
            </a:extLst>
          </p:cNvPr>
          <p:cNvSpPr txBox="1"/>
          <p:nvPr/>
        </p:nvSpPr>
        <p:spPr>
          <a:xfrm>
            <a:off x="1538733" y="2430465"/>
            <a:ext cx="606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on the ‘Translations’ link located in the top menu bar.</a:t>
            </a:r>
          </a:p>
        </p:txBody>
      </p:sp>
    </p:spTree>
    <p:extLst>
      <p:ext uri="{BB962C8B-B14F-4D97-AF65-F5344CB8AC3E}">
        <p14:creationId xmlns:p14="http://schemas.microsoft.com/office/powerpoint/2010/main" val="1338061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6000"/>
    </mc:Choice>
    <mc:Fallback>
      <p:transition spd="slow" advClick="0" advTm="6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98024"/>
            <a:ext cx="7886700" cy="830926"/>
          </a:xfrm>
        </p:spPr>
        <p:txBody>
          <a:bodyPr/>
          <a:lstStyle/>
          <a:p>
            <a:r>
              <a:rPr lang="en-US" dirty="0"/>
              <a:t>The Translations web page opens</a:t>
            </a:r>
            <a:br>
              <a:rPr lang="en-US" dirty="0"/>
            </a:br>
            <a:r>
              <a:rPr lang="en-US" dirty="0"/>
              <a:t>to translations in English.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C0BB89-8F3C-4F4B-B705-250F8B84F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22053"/>
            <a:ext cx="9144000" cy="407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89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6000"/>
    </mc:Choice>
    <mc:Fallback>
      <p:transition spd="slow" advClick="0" advTm="6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98024"/>
            <a:ext cx="7886700" cy="830926"/>
          </a:xfrm>
        </p:spPr>
        <p:txBody>
          <a:bodyPr/>
          <a:lstStyle/>
          <a:p>
            <a:r>
              <a:rPr lang="en-US" dirty="0"/>
              <a:t>Click on the ‘Read on Web’ button</a:t>
            </a:r>
            <a:br>
              <a:rPr lang="en-US" dirty="0"/>
            </a:br>
            <a:r>
              <a:rPr lang="en-US" dirty="0"/>
              <a:t>to open the ULB webpage.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0BB89-8F3C-4F4B-B705-250F8B84F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622053"/>
            <a:ext cx="9143999" cy="407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258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6000"/>
    </mc:Choice>
    <mc:Fallback>
      <p:transition spd="slow" advClick="0" advTm="6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98024"/>
            <a:ext cx="7886700" cy="830926"/>
          </a:xfrm>
        </p:spPr>
        <p:txBody>
          <a:bodyPr/>
          <a:lstStyle/>
          <a:p>
            <a:r>
              <a:rPr lang="en-US" dirty="0"/>
              <a:t>The English ULB web page opens.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0BB89-8F3C-4F4B-B705-250F8B84F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622053"/>
            <a:ext cx="9143999" cy="407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875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6000"/>
    </mc:Choice>
    <mc:Fallback>
      <p:transition spd="slow" advClick="0" advTm="6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98024"/>
            <a:ext cx="7886700" cy="830926"/>
          </a:xfrm>
        </p:spPr>
        <p:txBody>
          <a:bodyPr/>
          <a:lstStyle/>
          <a:p>
            <a:r>
              <a:rPr lang="en-US" dirty="0"/>
              <a:t>Click the down arrow</a:t>
            </a:r>
            <a:br>
              <a:rPr lang="en-US" dirty="0"/>
            </a:br>
            <a:r>
              <a:rPr lang="en-US" dirty="0"/>
              <a:t>to close the book menu.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0BB89-8F3C-4F4B-B705-250F8B84F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622053"/>
            <a:ext cx="9143999" cy="407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90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6000"/>
    </mc:Choice>
    <mc:Fallback>
      <p:transition spd="slow" advClick="0" advTm="6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98024"/>
            <a:ext cx="7886700" cy="830926"/>
          </a:xfrm>
        </p:spPr>
        <p:txBody>
          <a:bodyPr/>
          <a:lstStyle/>
          <a:p>
            <a:r>
              <a:rPr lang="en-US" dirty="0"/>
              <a:t>Use the scroll bar</a:t>
            </a:r>
            <a:br>
              <a:rPr lang="en-US" dirty="0"/>
            </a:br>
            <a:r>
              <a:rPr lang="en-US" dirty="0"/>
              <a:t>to find other books.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0BB89-8F3C-4F4B-B705-250F8B84F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2622053"/>
            <a:ext cx="9143997" cy="407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6000"/>
    </mc:Choice>
    <mc:Fallback>
      <p:transition spd="slow" advClick="0" advTm="6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98024"/>
            <a:ext cx="7886700" cy="830926"/>
          </a:xfrm>
        </p:spPr>
        <p:txBody>
          <a:bodyPr/>
          <a:lstStyle/>
          <a:p>
            <a:r>
              <a:rPr lang="en-US" dirty="0"/>
              <a:t>Click the down arrow</a:t>
            </a:r>
            <a:br>
              <a:rPr lang="en-US" dirty="0"/>
            </a:br>
            <a:r>
              <a:rPr lang="en-US" dirty="0"/>
              <a:t>to open the book menu.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0BB89-8F3C-4F4B-B705-250F8B84F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2622053"/>
            <a:ext cx="9143997" cy="407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95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6000"/>
    </mc:Choice>
    <mc:Fallback>
      <p:transition spd="slow" advClick="0" advTm="6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26DF9-EBFA-471B-8932-37D6CF3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98024"/>
            <a:ext cx="7886700" cy="830926"/>
          </a:xfrm>
        </p:spPr>
        <p:txBody>
          <a:bodyPr/>
          <a:lstStyle/>
          <a:p>
            <a:r>
              <a:rPr lang="en-US" dirty="0"/>
              <a:t>Click the number card</a:t>
            </a:r>
            <a:br>
              <a:rPr lang="en-US" dirty="0"/>
            </a:br>
            <a:r>
              <a:rPr lang="en-US" dirty="0"/>
              <a:t>to go to the chapter.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0BB89-8F3C-4F4B-B705-250F8B84F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2622053"/>
            <a:ext cx="9143995" cy="407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48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6000"/>
    </mc:Choice>
    <mc:Fallback>
      <p:transition spd="slow" advClick="0" advTm="6000"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017C5ECD5AE84588140775F5D9B6FC" ma:contentTypeVersion="6" ma:contentTypeDescription="Create a new document." ma:contentTypeScope="" ma:versionID="34ca4d5dec8541b93d160618231a9031">
  <xsd:schema xmlns:xsd="http://www.w3.org/2001/XMLSchema" xmlns:xs="http://www.w3.org/2001/XMLSchema" xmlns:p="http://schemas.microsoft.com/office/2006/metadata/properties" xmlns:ns2="fee82e44-1fa4-4144-8309-00fed2bf4198" xmlns:ns3="1a61c928-f5f6-4989-bd5d-cb8872a1b06d" targetNamespace="http://schemas.microsoft.com/office/2006/metadata/properties" ma:root="true" ma:fieldsID="ecbbf5f4c01f0a3496800e153c6dd9e6" ns2:_="" ns3:_="">
    <xsd:import namespace="fee82e44-1fa4-4144-8309-00fed2bf4198"/>
    <xsd:import namespace="1a61c928-f5f6-4989-bd5d-cb8872a1b0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82e44-1fa4-4144-8309-00fed2bf41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61c928-f5f6-4989-bd5d-cb8872a1b0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F7F4D0B-BF6D-429B-AF1E-22EF481966BD}"/>
</file>

<file path=customXml/itemProps2.xml><?xml version="1.0" encoding="utf-8"?>
<ds:datastoreItem xmlns:ds="http://schemas.openxmlformats.org/officeDocument/2006/customXml" ds:itemID="{AEC1FE9F-1E51-46AD-95E1-44BDFDF6FECD}"/>
</file>

<file path=customXml/itemProps3.xml><?xml version="1.0" encoding="utf-8"?>
<ds:datastoreItem xmlns:ds="http://schemas.openxmlformats.org/officeDocument/2006/customXml" ds:itemID="{DCDC2F2E-1872-4849-8919-1F01A31C5907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757</TotalTime>
  <Words>171</Words>
  <Application>Microsoft Office PowerPoint</Application>
  <PresentationFormat>On-screen Show (4:3)</PresentationFormat>
  <Paragraphs>14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PowerPoint Presentation</vt:lpstr>
      <vt:lpstr>On Bible in Every Language go to the Translations Page.</vt:lpstr>
      <vt:lpstr>The Translations web page opens to translations in English.</vt:lpstr>
      <vt:lpstr>Click on the ‘Read on Web’ button to open the ULB webpage.</vt:lpstr>
      <vt:lpstr>The English ULB web page opens.</vt:lpstr>
      <vt:lpstr>Click the down arrow to close the book menu.</vt:lpstr>
      <vt:lpstr>Use the scroll bar to find other books.</vt:lpstr>
      <vt:lpstr>Click the down arrow to open the book menu.</vt:lpstr>
      <vt:lpstr>Click the number card to go to the chapter.</vt:lpstr>
      <vt:lpstr>Scroll to read text.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Christine Jarka</cp:lastModifiedBy>
  <cp:revision>71</cp:revision>
  <dcterms:created xsi:type="dcterms:W3CDTF">2019-03-18T18:21:25Z</dcterms:created>
  <dcterms:modified xsi:type="dcterms:W3CDTF">2020-08-28T17:21:00Z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0x0101002F017C5ECD5AE84588140775F5D9B6FC</vt:lpwstr>
  </property>
</Properties>
</file>